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58" r:id="rId4"/>
    <p:sldId id="264" r:id="rId5"/>
    <p:sldId id="265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-114" y="-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6BB2C-D439-4DC0-AC72-778579D6FFC7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0F69C-5179-4220-B4CC-0EFCF3911F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1389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6BB2C-D439-4DC0-AC72-778579D6FFC7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0F69C-5179-4220-B4CC-0EFCF3911F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7502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6BB2C-D439-4DC0-AC72-778579D6FFC7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0F69C-5179-4220-B4CC-0EFCF3911F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997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6BB2C-D439-4DC0-AC72-778579D6FFC7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0F69C-5179-4220-B4CC-0EFCF3911F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4030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6BB2C-D439-4DC0-AC72-778579D6FFC7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0F69C-5179-4220-B4CC-0EFCF3911F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1131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6BB2C-D439-4DC0-AC72-778579D6FFC7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0F69C-5179-4220-B4CC-0EFCF3911F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0841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6BB2C-D439-4DC0-AC72-778579D6FFC7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0F69C-5179-4220-B4CC-0EFCF3911F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6504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6BB2C-D439-4DC0-AC72-778579D6FFC7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0F69C-5179-4220-B4CC-0EFCF3911F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1885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6BB2C-D439-4DC0-AC72-778579D6FFC7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0F69C-5179-4220-B4CC-0EFCF3911F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3081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6BB2C-D439-4DC0-AC72-778579D6FFC7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0F69C-5179-4220-B4CC-0EFCF3911F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0077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6BB2C-D439-4DC0-AC72-778579D6FFC7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0F69C-5179-4220-B4CC-0EFCF3911F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033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6BB2C-D439-4DC0-AC72-778579D6FFC7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0F69C-5179-4220-B4CC-0EFCF3911F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130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HOA%202015-2016\TO&#193;N%20TU&#7846;N%2031%20-%20TI&#7870;T%20148%20LUY&#7878;N%20T&#7852;P\RhythmOfTheRain-Hoatau_rs38.mp3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D:\PICTURES\A___ẢNH\Trang trí POWERPOINT\Backgrounds\Colorful-Birthday-Balloons-Print-Master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18" y="0"/>
            <a:ext cx="121771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457152" y="1553294"/>
            <a:ext cx="954727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cap="all" dirty="0" err="1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Giáo</a:t>
            </a:r>
            <a:r>
              <a:rPr lang="en-US" sz="5400" b="1" cap="all" dirty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án</a:t>
            </a:r>
            <a:r>
              <a:rPr lang="en-US" sz="5400" b="1" cap="all" dirty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điện</a:t>
            </a:r>
            <a:r>
              <a:rPr lang="en-US" sz="5400" b="1" cap="all" dirty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tử</a:t>
            </a:r>
            <a:endParaRPr lang="en-US" sz="5400" b="1" cap="all" dirty="0">
              <a:ln w="9000" cmpd="sng">
                <a:solidFill>
                  <a:srgbClr val="006600"/>
                </a:solidFill>
                <a:prstDash val="solid"/>
              </a:ln>
              <a:solidFill>
                <a:srgbClr val="006600"/>
              </a:solidFill>
              <a:effectLst>
                <a:reflection blurRad="12700" stA="28000" endPos="45000" dist="1000" dir="5400000" sy="-100000" algn="bl" rotWithShape="0"/>
              </a:effectLst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90518" y="10673"/>
            <a:ext cx="6510628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TRƯỜNG TIỂU HỌC ÁI MỘ 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99885" y="3216276"/>
            <a:ext cx="8470900" cy="2492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Môn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Toán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–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Lớp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2</a:t>
            </a:r>
          </a:p>
          <a:p>
            <a:pPr>
              <a:defRPr/>
            </a:pPr>
            <a:r>
              <a:rPr lang="en-US" sz="3200" b="1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Tuần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25.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Tiết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122</a:t>
            </a: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sz="3200" b="1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Luyện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trang</a:t>
            </a: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123)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RhythmOfTheRain-Hoatau_rs3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284" y="4143375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57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9556" y="354227"/>
            <a:ext cx="5149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" y="1791733"/>
            <a:ext cx="119366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: 5 =              15 : 5 =            20 : 5 =               25 : 5 = </a:t>
            </a:r>
          </a:p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: 5 =              45 : 5 =            35 : 5 =               50 : 5 =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04086" y="1745566"/>
            <a:ext cx="370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04086" y="2345731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52086" y="1791733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96773" y="2345729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92337" y="1791732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76920" y="2345730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785132" y="174556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785132" y="2345729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989437" y="1062113"/>
            <a:ext cx="24589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9161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9556" y="354227"/>
            <a:ext cx="5149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989437" y="1062113"/>
            <a:ext cx="24589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30660" y="1791733"/>
            <a:ext cx="113682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5 x 2 =              5 x 3 =            5 x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=               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 1 =</a:t>
            </a:r>
          </a:p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10 : 2 =             15 : 3 =           20 : 4 =                5 : 1  =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: 5 =             15 : 5 =           20 : 5 =                5 : 5  =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9437" y="1791732"/>
            <a:ext cx="726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77084" y="2345731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25084" y="1791733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5084" y="2345731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58241" y="179173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49918" y="2345730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958130" y="174556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958130" y="2345729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24621" y="2899728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91144" y="2899728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766888" y="2899727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914409" y="2853562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411115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9556" y="354227"/>
            <a:ext cx="115988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35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989437" y="1079870"/>
            <a:ext cx="7385382" cy="120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9721049" y="1065323"/>
            <a:ext cx="1793289" cy="145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49457" y="1677666"/>
            <a:ext cx="45995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99053" y="2215978"/>
            <a:ext cx="718545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: 5 = 7 (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7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lang="en-US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828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9556" y="354227"/>
            <a:ext cx="115988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4:Có 25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989437" y="1029810"/>
            <a:ext cx="9578167" cy="500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49457" y="1677666"/>
            <a:ext cx="58335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99052" y="2215978"/>
            <a:ext cx="975314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: 5 = 5 (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endParaRPr lang="en-US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391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235610" y="90269"/>
            <a:ext cx="119776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sz="3600" dirty="0">
              <a:latin typeface=".VnArial" panose="020B7200000000000000" pitchFamily="34" charset="0"/>
            </a:endParaRP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8525" y="240943"/>
            <a:ext cx="10387613" cy="6212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1558525" y="807622"/>
            <a:ext cx="573843" cy="6480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218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216</Words>
  <Application>Microsoft Office PowerPoint</Application>
  <PresentationFormat>Custom</PresentationFormat>
  <Paragraphs>44</Paragraphs>
  <Slides>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Administrator</cp:lastModifiedBy>
  <cp:revision>28</cp:revision>
  <dcterms:created xsi:type="dcterms:W3CDTF">2017-02-07T07:13:53Z</dcterms:created>
  <dcterms:modified xsi:type="dcterms:W3CDTF">2017-03-01T05:40:54Z</dcterms:modified>
</cp:coreProperties>
</file>